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63" r:id="rId3"/>
    <p:sldId id="259" r:id="rId4"/>
    <p:sldId id="257" r:id="rId5"/>
    <p:sldId id="260" r:id="rId6"/>
    <p:sldId id="258" r:id="rId7"/>
    <p:sldId id="262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8" autoAdjust="0"/>
    <p:restoredTop sz="86391" autoAdjust="0"/>
  </p:normalViewPr>
  <p:slideViewPr>
    <p:cSldViewPr>
      <p:cViewPr>
        <p:scale>
          <a:sx n="60" d="100"/>
          <a:sy n="60" d="100"/>
        </p:scale>
        <p:origin x="-1494" y="-8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napsautt.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73619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18169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9339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85251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81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4762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45472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5949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35014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15886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1946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mtClean="0"/>
              <a:t>Muokkaa perustyyl. napsautt.</a:t>
            </a:r>
            <a:endParaRPr lang="fi-FI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712FA-7FBB-4D54-BDCC-C400FC8805EE}" type="datetimeFigureOut">
              <a:rPr lang="fi-FI" smtClean="0"/>
              <a:t>6.12.2011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A8491-BFED-4D7E-A4BB-77B8704E394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265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niiranen.info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getpaint.net/download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www.pagelines.com/themes/platformpr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685800" y="28529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Website image editing tutorial: WordPress, Paint.NET and </a:t>
            </a:r>
            <a:r>
              <a:rPr lang="en-US" dirty="0" smtClean="0"/>
              <a:t>PowerPoint(!)</a:t>
            </a:r>
            <a:endParaRPr lang="en-US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371600" y="4797152"/>
            <a:ext cx="6400800" cy="84164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Jukka Niiranen</a:t>
            </a:r>
          </a:p>
          <a:p>
            <a:r>
              <a:rPr lang="en-US" sz="1600" dirty="0" smtClean="0">
                <a:hlinkClick r:id="rId2"/>
              </a:rPr>
              <a:t>http://niiranen.info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1026" name="Picture 2" descr="http://www.dlocc.com/articles/wp-content/uploads/2010/03/wordpressIcon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32" y="116632"/>
            <a:ext cx="1840260" cy="1643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836" y="404664"/>
            <a:ext cx="3538364" cy="891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 descr="http://upload.wikimedia.org/wikipedia/en/thumb/5/5c/Microsoft_Powerpoint_Icon.svg/256px-Microsoft_Powerpoint_Icon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160705"/>
            <a:ext cx="1379585" cy="1379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93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Upload the image</a:t>
            </a:r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2987937"/>
            <a:ext cx="4341311" cy="36301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467544" y="3326483"/>
            <a:ext cx="2448272" cy="1254645"/>
          </a:xfrm>
          <a:prstGeom prst="wedgeRoundRectCallout">
            <a:avLst>
              <a:gd name="adj1" fmla="val 144709"/>
              <a:gd name="adj2" fmla="val 1553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Click ”Select Files” to open a file upload dialog window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5724128" y="1475024"/>
            <a:ext cx="2952328" cy="1254645"/>
          </a:xfrm>
          <a:prstGeom prst="wedgeRoundRectCallout">
            <a:avLst>
              <a:gd name="adj1" fmla="val -40311"/>
              <a:gd name="adj2" fmla="val 9019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If you want to re-use an existing image that’s already uploaded, open the Media Library tab instead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8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 image attributes</a:t>
            </a:r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80" y="2238429"/>
            <a:ext cx="4765169" cy="4408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251520" y="1772816"/>
            <a:ext cx="3528392" cy="1254645"/>
          </a:xfrm>
          <a:prstGeom prst="wedgeRoundRectCallout">
            <a:avLst>
              <a:gd name="adj1" fmla="val 87850"/>
              <a:gd name="adj2" fmla="val 11996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/>
              <a:t>Title </a:t>
            </a:r>
            <a:r>
              <a:rPr lang="en-US" smtClean="0"/>
              <a:t>will be shown as a tooltip if user hovers over an image. Can be left as default if your file names are ”sensible”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251520" y="3645024"/>
            <a:ext cx="3528392" cy="1254645"/>
          </a:xfrm>
          <a:prstGeom prst="wedgeRoundRectCallout">
            <a:avLst>
              <a:gd name="adj1" fmla="val 89397"/>
              <a:gd name="adj2" fmla="val 139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Alternate text is shown if the user can’t view the image, also important for search engines. Enter a few descriptive keywords.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251520" y="5013176"/>
            <a:ext cx="3528392" cy="720080"/>
          </a:xfrm>
          <a:prstGeom prst="wedgeRoundRectCallout">
            <a:avLst>
              <a:gd name="adj1" fmla="val 90171"/>
              <a:gd name="adj2" fmla="val 1466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Unless you use the image as a link, remove the URL by clicking ”none”</a:t>
            </a:r>
            <a:endParaRPr lang="en-US"/>
          </a:p>
        </p:txBody>
      </p:sp>
      <p:sp>
        <p:nvSpPr>
          <p:cNvPr id="7" name="Pyöristetty kuvaselitesuorakulmio 6"/>
          <p:cNvSpPr/>
          <p:nvPr/>
        </p:nvSpPr>
        <p:spPr>
          <a:xfrm>
            <a:off x="251520" y="5885656"/>
            <a:ext cx="3528392" cy="720080"/>
          </a:xfrm>
          <a:prstGeom prst="wedgeRoundRectCallout">
            <a:avLst>
              <a:gd name="adj1" fmla="val 62322"/>
              <a:gd name="adj2" fmla="val -4219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Always set an alignment based on desired layout</a:t>
            </a:r>
            <a:endParaRPr lang="en-US"/>
          </a:p>
        </p:txBody>
      </p:sp>
      <p:sp>
        <p:nvSpPr>
          <p:cNvPr id="8" name="Pyöristetty kuvaselitesuorakulmio 7"/>
          <p:cNvSpPr/>
          <p:nvPr/>
        </p:nvSpPr>
        <p:spPr>
          <a:xfrm>
            <a:off x="5762702" y="4632916"/>
            <a:ext cx="3360361" cy="720080"/>
          </a:xfrm>
          <a:prstGeom prst="wedgeRoundRectCallout">
            <a:avLst>
              <a:gd name="adj1" fmla="val 25363"/>
              <a:gd name="adj2" fmla="val 13596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full size (since you’ve already optimized the image size)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Save and view results</a:t>
            </a:r>
            <a:endParaRPr lang="en-US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72816"/>
            <a:ext cx="8424376" cy="4789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384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Adjust image properties if needed</a:t>
            </a:r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916832"/>
            <a:ext cx="5753100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251520" y="3717032"/>
            <a:ext cx="2448272" cy="1542677"/>
          </a:xfrm>
          <a:prstGeom prst="wedgeRoundRectCallout">
            <a:avLst>
              <a:gd name="adj1" fmla="val 125756"/>
              <a:gd name="adj2" fmla="val 5181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To change image postion, click and hold the image to drag the cursor to the new position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6508676" y="1772816"/>
            <a:ext cx="2448272" cy="1542677"/>
          </a:xfrm>
          <a:prstGeom prst="wedgeRoundRectCallout">
            <a:avLst>
              <a:gd name="adj1" fmla="val -129554"/>
              <a:gd name="adj2" fmla="val 11196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To change image properties (alignment etc.), click the image and select Edit Image button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2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799812"/>
            <a:ext cx="6312570" cy="4725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Cropping a part of an image</a:t>
            </a:r>
            <a:endParaRPr lang="en-US"/>
          </a:p>
        </p:txBody>
      </p:sp>
      <p:sp>
        <p:nvSpPr>
          <p:cNvPr id="4" name="Pyöristetty kuvaselitesuorakulmio 3"/>
          <p:cNvSpPr/>
          <p:nvPr/>
        </p:nvSpPr>
        <p:spPr>
          <a:xfrm>
            <a:off x="107504" y="1628800"/>
            <a:ext cx="1584176" cy="936104"/>
          </a:xfrm>
          <a:prstGeom prst="wedgeRoundRectCallout">
            <a:avLst>
              <a:gd name="adj1" fmla="val 98188"/>
              <a:gd name="adj2" fmla="val 8600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Select the ”Rectangle Select” tool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2051720" y="4243685"/>
            <a:ext cx="2160240" cy="1008111"/>
          </a:xfrm>
          <a:prstGeom prst="wedgeRoundRectCallout">
            <a:avLst>
              <a:gd name="adj1" fmla="val 127536"/>
              <a:gd name="adj2" fmla="val 12651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Click and hold from the corner you want to crop </a:t>
            </a:r>
            <a:r>
              <a:rPr lang="en-US" b="1" smtClean="0"/>
              <a:t>from</a:t>
            </a:r>
            <a:endParaRPr lang="en-US" b="1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4355976" y="3356993"/>
            <a:ext cx="2160240" cy="1008111"/>
          </a:xfrm>
          <a:prstGeom prst="wedgeRoundRectCallout">
            <a:avLst>
              <a:gd name="adj1" fmla="val 110479"/>
              <a:gd name="adj2" fmla="val -9956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Drag and release to the corner you want to crop </a:t>
            </a:r>
            <a:r>
              <a:rPr lang="en-US" b="1" smtClean="0"/>
              <a:t>to</a:t>
            </a:r>
            <a:endParaRPr lang="en-US" b="1"/>
          </a:p>
        </p:txBody>
      </p:sp>
      <p:sp>
        <p:nvSpPr>
          <p:cNvPr id="7" name="Pyöristetty kuvaselitesuorakulmio 6"/>
          <p:cNvSpPr/>
          <p:nvPr/>
        </p:nvSpPr>
        <p:spPr>
          <a:xfrm>
            <a:off x="6588224" y="1385156"/>
            <a:ext cx="1944216" cy="792087"/>
          </a:xfrm>
          <a:prstGeom prst="wedgeRoundRectCallout">
            <a:avLst>
              <a:gd name="adj1" fmla="val -127941"/>
              <a:gd name="adj2" fmla="val 5525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Select ”Image – Crop to Selection</a:t>
            </a:r>
            <a:endParaRPr lang="en-US"/>
          </a:p>
        </p:txBody>
      </p:sp>
      <p:sp>
        <p:nvSpPr>
          <p:cNvPr id="3" name="Nuoli oikealle 2"/>
          <p:cNvSpPr/>
          <p:nvPr/>
        </p:nvSpPr>
        <p:spPr>
          <a:xfrm rot="18050718">
            <a:off x="5085936" y="4343590"/>
            <a:ext cx="3562725" cy="24162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026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 of a cropped image</a:t>
            </a:r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39549"/>
            <a:ext cx="4104455" cy="30565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772816"/>
            <a:ext cx="4091384" cy="122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Nuoli oikealle 2"/>
          <p:cNvSpPr/>
          <p:nvPr/>
        </p:nvSpPr>
        <p:spPr>
          <a:xfrm>
            <a:off x="3635896" y="2708920"/>
            <a:ext cx="1152128" cy="458883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229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7" y="3434354"/>
            <a:ext cx="5299692" cy="3291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Nuoli oikealle 7"/>
          <p:cNvSpPr/>
          <p:nvPr/>
        </p:nvSpPr>
        <p:spPr>
          <a:xfrm rot="5400000">
            <a:off x="5582133" y="3824115"/>
            <a:ext cx="2215132" cy="458883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9628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Hiding image areas: copy &amp; paste</a:t>
            </a:r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37" y="2132856"/>
            <a:ext cx="2889576" cy="4365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3192" y="2132856"/>
            <a:ext cx="2807240" cy="4365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yöristetty kuvaselitesuorakulmio 4"/>
          <p:cNvSpPr/>
          <p:nvPr/>
        </p:nvSpPr>
        <p:spPr>
          <a:xfrm>
            <a:off x="1683499" y="1844824"/>
            <a:ext cx="1584176" cy="2160240"/>
          </a:xfrm>
          <a:prstGeom prst="wedgeRoundRectCallout">
            <a:avLst>
              <a:gd name="adj1" fmla="val 13760"/>
              <a:gd name="adj2" fmla="val 7400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the ”Rectangle Select” tool to select and copy a suitable area of the image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6300192" y="1844824"/>
            <a:ext cx="1728192" cy="2304256"/>
          </a:xfrm>
          <a:prstGeom prst="wedgeRoundRectCallout">
            <a:avLst>
              <a:gd name="adj1" fmla="val 29554"/>
              <a:gd name="adj2" fmla="val 8703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Paste the copied part back into the image and drag it on top of the area you want to hide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2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Hiding image areas: paintbrush</a:t>
            </a:r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980407"/>
            <a:ext cx="3024336" cy="4580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934151"/>
            <a:ext cx="2448272" cy="4627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yöristetty kuvaselitesuorakulmio 4"/>
          <p:cNvSpPr/>
          <p:nvPr/>
        </p:nvSpPr>
        <p:spPr>
          <a:xfrm>
            <a:off x="1683499" y="1844824"/>
            <a:ext cx="1584176" cy="2160240"/>
          </a:xfrm>
          <a:prstGeom prst="wedgeRoundRectCallout">
            <a:avLst>
              <a:gd name="adj1" fmla="val -73252"/>
              <a:gd name="adj2" fmla="val 2156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the ”Color Picker” tool to select a color from next to the area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7308304" y="2492896"/>
            <a:ext cx="1584176" cy="2160240"/>
          </a:xfrm>
          <a:prstGeom prst="wedgeRoundRectCallout">
            <a:avLst>
              <a:gd name="adj1" fmla="val -161126"/>
              <a:gd name="adj2" fmla="val -1192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the ”Paintbrush” tool to draw over the area with the selected color</a:t>
            </a:r>
            <a:endParaRPr lang="en-US"/>
          </a:p>
        </p:txBody>
      </p:sp>
      <p:sp>
        <p:nvSpPr>
          <p:cNvPr id="7" name="Pyöristetty kuvaselitesuorakulmio 6"/>
          <p:cNvSpPr/>
          <p:nvPr/>
        </p:nvSpPr>
        <p:spPr>
          <a:xfrm>
            <a:off x="1691680" y="1844824"/>
            <a:ext cx="1584176" cy="2160240"/>
          </a:xfrm>
          <a:prstGeom prst="wedgeRoundRectCallout">
            <a:avLst>
              <a:gd name="adj1" fmla="val 29252"/>
              <a:gd name="adj2" fmla="val 11716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the ”Color Picker” tool to select a color from next to the area</a:t>
            </a:r>
            <a:endParaRPr lang="en-US"/>
          </a:p>
        </p:txBody>
      </p:sp>
      <p:sp>
        <p:nvSpPr>
          <p:cNvPr id="8" name="Pyöristetty kuvaselitesuorakulmio 7"/>
          <p:cNvSpPr/>
          <p:nvPr/>
        </p:nvSpPr>
        <p:spPr>
          <a:xfrm>
            <a:off x="7277501" y="2483974"/>
            <a:ext cx="1584176" cy="2160240"/>
          </a:xfrm>
          <a:prstGeom prst="wedgeRoundRectCallout">
            <a:avLst>
              <a:gd name="adj1" fmla="val -54641"/>
              <a:gd name="adj2" fmla="val 8295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the ”Paintbrush” tool to draw over the area with the selected color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4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PowerPoint as your canvas (1)</a:t>
            </a:r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456437"/>
            <a:ext cx="5796558" cy="42129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246984" y="1628800"/>
            <a:ext cx="2152059" cy="2583660"/>
          </a:xfrm>
          <a:prstGeom prst="wedgeRoundRectCallout">
            <a:avLst>
              <a:gd name="adj1" fmla="val 3483"/>
              <a:gd name="adj2" fmla="val 486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For combining images, adding diagrams and text, PowerPoint is a very flexible canvas with familiar object manipulation tools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971600" y="4905619"/>
            <a:ext cx="2152059" cy="1656184"/>
          </a:xfrm>
          <a:prstGeom prst="wedgeRoundRectCallout">
            <a:avLst>
              <a:gd name="adj1" fmla="val 233688"/>
              <a:gd name="adj2" fmla="val 1200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Insert multiple images on a slide, drag them around and adjust size as needed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6848347" y="1412776"/>
            <a:ext cx="2152059" cy="1312030"/>
          </a:xfrm>
          <a:prstGeom prst="wedgeRoundRectCallout">
            <a:avLst>
              <a:gd name="adj1" fmla="val -28225"/>
              <a:gd name="adj2" fmla="val 7234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Take advantage of basic image effects like drop shadow, reflection, 3D etc.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8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PowerPoint as your canvas (2)</a:t>
            </a:r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348880"/>
            <a:ext cx="4467225" cy="3705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251520" y="2348880"/>
            <a:ext cx="2152059" cy="2952328"/>
          </a:xfrm>
          <a:prstGeom prst="wedgeRoundRectCallout">
            <a:avLst>
              <a:gd name="adj1" fmla="val 107487"/>
              <a:gd name="adj2" fmla="val 5021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PowerPoint was made for visualizing textual information, therefore it has  great tools for editing text on top of images, adjusting fonts etc.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6876256" y="1340768"/>
            <a:ext cx="2152059" cy="1584176"/>
          </a:xfrm>
          <a:prstGeom prst="wedgeRoundRectCallout">
            <a:avLst>
              <a:gd name="adj1" fmla="val -86570"/>
              <a:gd name="adj2" fmla="val 7057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Again, basic effects are at your disposal, but don’t go overboard with them!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19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9036496" cy="1143000"/>
          </a:xfrm>
        </p:spPr>
        <p:txBody>
          <a:bodyPr>
            <a:normAutofit fontScale="90000"/>
          </a:bodyPr>
          <a:lstStyle/>
          <a:p>
            <a:r>
              <a:rPr lang="en-US" i="1" dirty="0" smtClean="0"/>
              <a:t>”So, you need images on your website…”</a:t>
            </a:r>
            <a:endParaRPr lang="en-US" i="1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This</a:t>
            </a:r>
            <a:r>
              <a:rPr lang="fi-FI" dirty="0" smtClean="0"/>
              <a:t> </a:t>
            </a:r>
            <a:r>
              <a:rPr lang="en-US" dirty="0" smtClean="0"/>
              <a:t>presentation</a:t>
            </a:r>
            <a:r>
              <a:rPr lang="fi-FI" dirty="0" smtClean="0"/>
              <a:t> </a:t>
            </a:r>
            <a:r>
              <a:rPr lang="fi-FI" dirty="0" smtClean="0"/>
              <a:t>is for you </a:t>
            </a:r>
            <a:r>
              <a:rPr lang="fi-FI" dirty="0" err="1" smtClean="0"/>
              <a:t>if</a:t>
            </a:r>
            <a:r>
              <a:rPr lang="fi-FI" dirty="0" smtClean="0"/>
              <a:t>:</a:t>
            </a:r>
          </a:p>
          <a:p>
            <a:pPr lvl="1"/>
            <a:r>
              <a:rPr lang="en-US" dirty="0" smtClean="0"/>
              <a:t>You’re a novice in web content publishing</a:t>
            </a:r>
          </a:p>
          <a:p>
            <a:pPr lvl="1"/>
            <a:r>
              <a:rPr lang="en-US" dirty="0" smtClean="0"/>
              <a:t>You</a:t>
            </a:r>
            <a:r>
              <a:rPr lang="fi-FI" dirty="0" smtClean="0"/>
              <a:t> </a:t>
            </a:r>
            <a:r>
              <a:rPr lang="en-US" dirty="0" smtClean="0"/>
              <a:t>don’t have experience on working with any graphics software</a:t>
            </a:r>
          </a:p>
          <a:p>
            <a:pPr lvl="1"/>
            <a:r>
              <a:rPr lang="en-US" dirty="0" smtClean="0"/>
              <a:t>You need to add smart looking images to your blog or website without too much hassle</a:t>
            </a:r>
          </a:p>
          <a:p>
            <a:r>
              <a:rPr lang="en-US" dirty="0" smtClean="0"/>
              <a:t>I made these slides to help out a friend in managing his WordPress site</a:t>
            </a:r>
          </a:p>
          <a:p>
            <a:r>
              <a:rPr lang="en-US" dirty="0" smtClean="0"/>
              <a:t>Then I realized they might be of use to someone else as well, so I decided to publish them</a:t>
            </a:r>
          </a:p>
          <a:p>
            <a:r>
              <a:rPr lang="fi-FI" dirty="0" err="1" smtClean="0"/>
              <a:t>There</a:t>
            </a:r>
            <a:r>
              <a:rPr lang="fi-FI" dirty="0" smtClean="0"/>
              <a:t> </a:t>
            </a:r>
            <a:r>
              <a:rPr lang="en-US" dirty="0" smtClean="0"/>
              <a:t>are</a:t>
            </a:r>
            <a:r>
              <a:rPr lang="fi-FI" dirty="0" smtClean="0"/>
              <a:t> </a:t>
            </a:r>
            <a:r>
              <a:rPr lang="en-US" dirty="0" smtClean="0"/>
              <a:t>much </a:t>
            </a:r>
            <a:r>
              <a:rPr lang="en-US" dirty="0" smtClean="0"/>
              <a:t>better ways to achieve the same results, but this is </a:t>
            </a:r>
            <a:r>
              <a:rPr lang="en-US" dirty="0" smtClean="0"/>
              <a:t>just how </a:t>
            </a:r>
            <a:r>
              <a:rPr lang="en-US" dirty="0" smtClean="0"/>
              <a:t>I do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01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PowerPoint as your canvas (3)</a:t>
            </a:r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688119"/>
            <a:ext cx="5124425" cy="49555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179512" y="1688118"/>
            <a:ext cx="2152059" cy="2676985"/>
          </a:xfrm>
          <a:prstGeom prst="wedgeRoundRectCallout">
            <a:avLst>
              <a:gd name="adj1" fmla="val -11104"/>
              <a:gd name="adj2" fmla="val 2152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Once you’re ready with editing the objects in PowerPoint, enter presentation mode and take a screenshot with ”Print Screen” button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6948264" y="1556792"/>
            <a:ext cx="2152059" cy="1880591"/>
          </a:xfrm>
          <a:prstGeom prst="wedgeRoundRectCallout">
            <a:avLst>
              <a:gd name="adj1" fmla="val -71985"/>
              <a:gd name="adj2" fmla="val 4401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Paste the resulting screenshot into Paint.NET, crop the image, save it and upload to the web page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8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568952" cy="1143000"/>
          </a:xfrm>
        </p:spPr>
        <p:txBody>
          <a:bodyPr>
            <a:normAutofit fontScale="90000"/>
          </a:bodyPr>
          <a:lstStyle/>
          <a:p>
            <a:r>
              <a:rPr lang="en-US" smtClean="0"/>
              <a:t>PowerPoint/Paint.NET ”mash-up” result</a:t>
            </a:r>
            <a:endParaRPr lang="en-US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72816"/>
            <a:ext cx="8424936" cy="4635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812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Resize large images to fit WordPress pages</a:t>
            </a:r>
          </a:p>
          <a:p>
            <a:pPr lvl="1"/>
            <a:r>
              <a:rPr lang="en-US" dirty="0" smtClean="0"/>
              <a:t>Preserve image quality by performing scaling before inserting to page</a:t>
            </a:r>
          </a:p>
          <a:p>
            <a:pPr lvl="1"/>
            <a:r>
              <a:rPr lang="en-US" dirty="0" smtClean="0"/>
              <a:t>Optimize page download times by reducing image size</a:t>
            </a:r>
          </a:p>
          <a:p>
            <a:r>
              <a:rPr lang="en-US" dirty="0" smtClean="0"/>
              <a:t>Perform basic image editing</a:t>
            </a:r>
          </a:p>
          <a:p>
            <a:pPr lvl="1"/>
            <a:r>
              <a:rPr lang="en-US" dirty="0" smtClean="0"/>
              <a:t>Crop selected areas of an image</a:t>
            </a:r>
          </a:p>
          <a:p>
            <a:pPr lvl="1"/>
            <a:r>
              <a:rPr lang="en-US" dirty="0" smtClean="0"/>
              <a:t>Adjust image ratio to fit banners, sidebars etc.</a:t>
            </a:r>
          </a:p>
          <a:p>
            <a:r>
              <a:rPr lang="en-US" dirty="0" smtClean="0"/>
              <a:t>Combine multiple objects</a:t>
            </a:r>
          </a:p>
          <a:p>
            <a:pPr lvl="1"/>
            <a:r>
              <a:rPr lang="en-US" dirty="0" smtClean="0"/>
              <a:t>Images and text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8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 smtClean="0"/>
              <a:t>Paint.NET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457200" y="1600200"/>
            <a:ext cx="4562576" cy="4525963"/>
          </a:xfrm>
        </p:spPr>
        <p:txBody>
          <a:bodyPr/>
          <a:lstStyle/>
          <a:p>
            <a:r>
              <a:rPr lang="en-US" dirty="0" smtClean="0"/>
              <a:t>Free image editor with all the tools needed for adjusting photos for publishing on </a:t>
            </a:r>
            <a:r>
              <a:rPr lang="en-US" dirty="0" err="1" smtClean="0"/>
              <a:t>WordPress</a:t>
            </a:r>
            <a:endParaRPr lang="en-US" dirty="0" smtClean="0"/>
          </a:p>
          <a:p>
            <a:r>
              <a:rPr lang="en-US" dirty="0" smtClean="0"/>
              <a:t>Download from </a:t>
            </a:r>
            <a:r>
              <a:rPr lang="en-US" dirty="0" smtClean="0">
                <a:hlinkClick r:id="rId2"/>
              </a:rPr>
              <a:t>http://www.getpaint.net/download.html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776" y="1772814"/>
            <a:ext cx="4118185" cy="273630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604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Know your WP theme dimensions</a:t>
            </a:r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755" y="3501008"/>
            <a:ext cx="5299006" cy="30963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348" y="1340768"/>
            <a:ext cx="4871161" cy="37084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yöristetty kuvaselitesuorakulmio 2"/>
          <p:cNvSpPr/>
          <p:nvPr/>
        </p:nvSpPr>
        <p:spPr>
          <a:xfrm>
            <a:off x="827584" y="5517232"/>
            <a:ext cx="2016224" cy="864096"/>
          </a:xfrm>
          <a:prstGeom prst="wedgeRoundRectCallout">
            <a:avLst>
              <a:gd name="adj1" fmla="val 36954"/>
              <a:gd name="adj2" fmla="val -10305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Maximum </a:t>
            </a:r>
            <a:r>
              <a:rPr lang="fi-FI" dirty="0" err="1" smtClean="0"/>
              <a:t>width</a:t>
            </a:r>
            <a:r>
              <a:rPr lang="fi-FI" dirty="0" smtClean="0"/>
              <a:t> for main </a:t>
            </a:r>
            <a:r>
              <a:rPr lang="fi-FI" dirty="0" err="1" smtClean="0"/>
              <a:t>column</a:t>
            </a:r>
            <a:r>
              <a:rPr lang="fi-FI" dirty="0" smtClean="0"/>
              <a:t> </a:t>
            </a:r>
            <a:r>
              <a:rPr lang="fi-FI" dirty="0" err="1" smtClean="0"/>
              <a:t>images</a:t>
            </a:r>
            <a:r>
              <a:rPr lang="fi-FI" dirty="0" smtClean="0"/>
              <a:t>: 640px</a:t>
            </a:r>
            <a:endParaRPr lang="fi-FI" dirty="0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5508104" y="2780928"/>
            <a:ext cx="2016224" cy="864096"/>
          </a:xfrm>
          <a:prstGeom prst="wedgeRoundRectCallout">
            <a:avLst>
              <a:gd name="adj1" fmla="val -121047"/>
              <a:gd name="adj2" fmla="val 45432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Maximum </a:t>
            </a:r>
            <a:r>
              <a:rPr lang="fi-FI" dirty="0" err="1" smtClean="0"/>
              <a:t>width</a:t>
            </a:r>
            <a:r>
              <a:rPr lang="fi-FI" dirty="0" smtClean="0"/>
              <a:t> for main </a:t>
            </a:r>
            <a:r>
              <a:rPr lang="fi-FI" dirty="0" err="1" smtClean="0"/>
              <a:t>sidebar</a:t>
            </a:r>
            <a:r>
              <a:rPr lang="fi-FI" dirty="0" smtClean="0"/>
              <a:t> </a:t>
            </a:r>
            <a:r>
              <a:rPr lang="fi-FI" dirty="0" err="1" smtClean="0"/>
              <a:t>images</a:t>
            </a:r>
            <a:r>
              <a:rPr lang="fi-FI" dirty="0" smtClean="0"/>
              <a:t>: 320px</a:t>
            </a:r>
            <a:endParaRPr lang="fi-FI" dirty="0"/>
          </a:p>
        </p:txBody>
      </p:sp>
      <p:sp>
        <p:nvSpPr>
          <p:cNvPr id="7" name="Pyöristetty kuvaselitesuorakulmio 6"/>
          <p:cNvSpPr/>
          <p:nvPr/>
        </p:nvSpPr>
        <p:spPr>
          <a:xfrm>
            <a:off x="827584" y="5517232"/>
            <a:ext cx="2016224" cy="864096"/>
          </a:xfrm>
          <a:prstGeom prst="wedgeRoundRectCallout">
            <a:avLst>
              <a:gd name="adj1" fmla="val 102788"/>
              <a:gd name="adj2" fmla="val 105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Maximum width for main column images: 640px</a:t>
            </a:r>
            <a:endParaRPr lang="en-US"/>
          </a:p>
        </p:txBody>
      </p:sp>
      <p:sp>
        <p:nvSpPr>
          <p:cNvPr id="8" name="Pyöristetty kuvaselitesuorakulmio 7"/>
          <p:cNvSpPr/>
          <p:nvPr/>
        </p:nvSpPr>
        <p:spPr>
          <a:xfrm>
            <a:off x="5508104" y="2762926"/>
            <a:ext cx="2016224" cy="864096"/>
          </a:xfrm>
          <a:prstGeom prst="wedgeRoundRectCallout">
            <a:avLst>
              <a:gd name="adj1" fmla="val 62556"/>
              <a:gd name="adj2" fmla="val 22805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Maximum width for main sidebar images: 320px</a:t>
            </a:r>
            <a:endParaRPr lang="en-US"/>
          </a:p>
        </p:txBody>
      </p:sp>
      <p:sp>
        <p:nvSpPr>
          <p:cNvPr id="9" name="Pyöristetty kuvaselitesuorakulmio 8"/>
          <p:cNvSpPr/>
          <p:nvPr/>
        </p:nvSpPr>
        <p:spPr>
          <a:xfrm>
            <a:off x="5508104" y="1375853"/>
            <a:ext cx="2601880" cy="964306"/>
          </a:xfrm>
          <a:prstGeom prst="wedgeRoundRectCallout">
            <a:avLst>
              <a:gd name="adj1" fmla="val 31499"/>
              <a:gd name="adj2" fmla="val 833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The image on the left is from a WordPress premium theme from </a:t>
            </a:r>
            <a:r>
              <a:rPr lang="en-US" sz="1200" dirty="0" err="1" smtClean="0"/>
              <a:t>PageLines</a:t>
            </a:r>
            <a:r>
              <a:rPr lang="en-US" sz="1200" dirty="0" smtClean="0"/>
              <a:t>, called </a:t>
            </a:r>
            <a:r>
              <a:rPr lang="en-US" sz="1200" dirty="0" err="1" smtClean="0"/>
              <a:t>PlatformPro</a:t>
            </a:r>
            <a:r>
              <a:rPr lang="en-US" sz="1200" dirty="0" smtClean="0"/>
              <a:t>. </a:t>
            </a:r>
            <a:r>
              <a:rPr lang="en-US" sz="1200" dirty="0" smtClean="0">
                <a:hlinkClick r:id="rId4"/>
              </a:rPr>
              <a:t>Get it here for $95</a:t>
            </a:r>
            <a:r>
              <a:rPr lang="en-US" sz="1200" dirty="0" smtClean="0"/>
              <a:t> if you need an easy to use, drag &amp; drop theme framework.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372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Resize image by setting new width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628800"/>
            <a:ext cx="7542262" cy="4696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473174"/>
            <a:ext cx="3350890" cy="42046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yöristetty kuvaselitesuorakulmio 6"/>
          <p:cNvSpPr/>
          <p:nvPr/>
        </p:nvSpPr>
        <p:spPr>
          <a:xfrm>
            <a:off x="395536" y="3544814"/>
            <a:ext cx="1656184" cy="864096"/>
          </a:xfrm>
          <a:prstGeom prst="wedgeRoundRectCallout">
            <a:avLst>
              <a:gd name="adj1" fmla="val 44015"/>
              <a:gd name="adj2" fmla="val -20717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Select ”Image, Resize”</a:t>
            </a:r>
            <a:endParaRPr lang="en-US"/>
          </a:p>
        </p:txBody>
      </p:sp>
      <p:sp>
        <p:nvSpPr>
          <p:cNvPr id="8" name="Pyöristetty kuvaselitesuorakulmio 7"/>
          <p:cNvSpPr/>
          <p:nvPr/>
        </p:nvSpPr>
        <p:spPr>
          <a:xfrm>
            <a:off x="3635896" y="2473174"/>
            <a:ext cx="1656184" cy="864096"/>
          </a:xfrm>
          <a:prstGeom prst="wedgeRoundRectCallout">
            <a:avLst>
              <a:gd name="adj1" fmla="val 68949"/>
              <a:gd name="adj2" fmla="val 9151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Use absolute size, maintain aspect ratio</a:t>
            </a:r>
            <a:endParaRPr lang="en-US"/>
          </a:p>
        </p:txBody>
      </p:sp>
      <p:sp>
        <p:nvSpPr>
          <p:cNvPr id="9" name="Pyöristetty kuvaselitesuorakulmio 8"/>
          <p:cNvSpPr/>
          <p:nvPr/>
        </p:nvSpPr>
        <p:spPr>
          <a:xfrm>
            <a:off x="3014539" y="4160074"/>
            <a:ext cx="1656184" cy="864096"/>
          </a:xfrm>
          <a:prstGeom prst="wedgeRoundRectCallout">
            <a:avLst>
              <a:gd name="adj1" fmla="val 121489"/>
              <a:gd name="adj2" fmla="val -2113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Set width to 320 and click OK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1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new copy of image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00806"/>
            <a:ext cx="5967072" cy="4884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2766389"/>
            <a:ext cx="4979054" cy="3501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yöristetty kuvaselitesuorakulmio 4"/>
          <p:cNvSpPr/>
          <p:nvPr/>
        </p:nvSpPr>
        <p:spPr>
          <a:xfrm>
            <a:off x="2267744" y="1484784"/>
            <a:ext cx="1296144" cy="748282"/>
          </a:xfrm>
          <a:prstGeom prst="wedgeRoundRectCallout">
            <a:avLst>
              <a:gd name="adj1" fmla="val -125527"/>
              <a:gd name="adj2" fmla="val 14365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Select </a:t>
            </a:r>
          </a:p>
          <a:p>
            <a:pPr algn="ctr"/>
            <a:r>
              <a:rPr lang="en-US" smtClean="0"/>
              <a:t>”Save as”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2010920" y="4725144"/>
            <a:ext cx="1296144" cy="964306"/>
          </a:xfrm>
          <a:prstGeom prst="wedgeRoundRectCallout">
            <a:avLst>
              <a:gd name="adj1" fmla="val 172594"/>
              <a:gd name="adj2" fmla="val 1977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For photos use JPEG format</a:t>
            </a:r>
            <a:endParaRPr lang="en-US"/>
          </a:p>
        </p:txBody>
      </p:sp>
      <p:sp>
        <p:nvSpPr>
          <p:cNvPr id="7" name="Pyöristetty kuvaselitesuorakulmio 6"/>
          <p:cNvSpPr/>
          <p:nvPr/>
        </p:nvSpPr>
        <p:spPr>
          <a:xfrm>
            <a:off x="5436096" y="2492896"/>
            <a:ext cx="2160240" cy="964306"/>
          </a:xfrm>
          <a:prstGeom prst="wedgeRoundRectCallout">
            <a:avLst>
              <a:gd name="adj1" fmla="val -50201"/>
              <a:gd name="adj2" fmla="val 215541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Append original file name with the new image width</a:t>
            </a:r>
            <a:endParaRPr lang="en-US"/>
          </a:p>
        </p:txBody>
      </p:sp>
      <p:sp>
        <p:nvSpPr>
          <p:cNvPr id="8" name="Pyöristetty kuvaselitesuorakulmio 7"/>
          <p:cNvSpPr/>
          <p:nvPr/>
        </p:nvSpPr>
        <p:spPr>
          <a:xfrm>
            <a:off x="4562408" y="5805264"/>
            <a:ext cx="2601880" cy="964306"/>
          </a:xfrm>
          <a:prstGeom prst="wedgeRoundRectCallout">
            <a:avLst>
              <a:gd name="adj1" fmla="val 31499"/>
              <a:gd name="adj2" fmla="val 833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(PNG is great when used for ”simple” graphics like diagrams, but with photos the resulting file size will most often be too high)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04196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Adjust image compression ratio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542" y="2708920"/>
            <a:ext cx="5736141" cy="38511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827584" y="1700808"/>
            <a:ext cx="1512168" cy="748282"/>
          </a:xfrm>
          <a:prstGeom prst="wedgeRoundRectCallout">
            <a:avLst>
              <a:gd name="adj1" fmla="val 100746"/>
              <a:gd name="adj2" fmla="val 18307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Adjust the quality slider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4860032" y="1700808"/>
            <a:ext cx="2448272" cy="748282"/>
          </a:xfrm>
          <a:prstGeom prst="wedgeRoundRectCallout">
            <a:avLst>
              <a:gd name="adj1" fmla="val -12505"/>
              <a:gd name="adj2" fmla="val 12789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Observe the size and preview image quality</a:t>
            </a:r>
            <a:endParaRPr lang="en-US"/>
          </a:p>
        </p:txBody>
      </p:sp>
      <p:sp>
        <p:nvSpPr>
          <p:cNvPr id="6" name="Pyöristetty kuvaselitesuorakulmio 5"/>
          <p:cNvSpPr/>
          <p:nvPr/>
        </p:nvSpPr>
        <p:spPr>
          <a:xfrm>
            <a:off x="1835696" y="4437113"/>
            <a:ext cx="2448272" cy="1540370"/>
          </a:xfrm>
          <a:prstGeom prst="wedgeRoundRectCallout">
            <a:avLst>
              <a:gd name="adj1" fmla="val 168817"/>
              <a:gd name="adj2" fmla="val 7585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Once you find a good compromise with size and quality (smaller file = faster website), select OK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8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the WP page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708920"/>
            <a:ext cx="6817782" cy="38785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Pyöristetty kuvaselitesuorakulmio 3"/>
          <p:cNvSpPr/>
          <p:nvPr/>
        </p:nvSpPr>
        <p:spPr>
          <a:xfrm>
            <a:off x="179512" y="2714540"/>
            <a:ext cx="1728192" cy="2082612"/>
          </a:xfrm>
          <a:prstGeom prst="wedgeRoundRectCallout">
            <a:avLst>
              <a:gd name="adj1" fmla="val 67676"/>
              <a:gd name="adj2" fmla="val 5501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Click the place where you want to insert the image (position the cursor in the text)</a:t>
            </a:r>
            <a:endParaRPr lang="en-US"/>
          </a:p>
        </p:txBody>
      </p:sp>
      <p:sp>
        <p:nvSpPr>
          <p:cNvPr id="5" name="Pyöristetty kuvaselitesuorakulmio 4"/>
          <p:cNvSpPr/>
          <p:nvPr/>
        </p:nvSpPr>
        <p:spPr>
          <a:xfrm>
            <a:off x="4668522" y="1988840"/>
            <a:ext cx="2495766" cy="864096"/>
          </a:xfrm>
          <a:prstGeom prst="wedgeRoundRectCallout">
            <a:avLst>
              <a:gd name="adj1" fmla="val -112461"/>
              <a:gd name="adj2" fmla="val 15642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Select the image icon in ”Upload/Insert”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1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892</Words>
  <Application>Microsoft Office PowerPoint</Application>
  <PresentationFormat>On-screen Show (4:3)</PresentationFormat>
  <Paragraphs>84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Office-teema</vt:lpstr>
      <vt:lpstr>Website image editing tutorial: WordPress, Paint.NET and PowerPoint(!)</vt:lpstr>
      <vt:lpstr>”So, you need images on your website…”</vt:lpstr>
      <vt:lpstr>Objectives</vt:lpstr>
      <vt:lpstr>Paint.NET</vt:lpstr>
      <vt:lpstr>Know your WP theme dimensions</vt:lpstr>
      <vt:lpstr>Resize image by setting new width</vt:lpstr>
      <vt:lpstr>Save new copy of image</vt:lpstr>
      <vt:lpstr>Adjust image compression ratio</vt:lpstr>
      <vt:lpstr>Editing the WP page</vt:lpstr>
      <vt:lpstr>Upload the image</vt:lpstr>
      <vt:lpstr>Set image attributes</vt:lpstr>
      <vt:lpstr>Save and view results</vt:lpstr>
      <vt:lpstr>Adjust image properties if needed</vt:lpstr>
      <vt:lpstr>Cropping a part of an image</vt:lpstr>
      <vt:lpstr>Example of a cropped image</vt:lpstr>
      <vt:lpstr>Hiding image areas: copy &amp; paste</vt:lpstr>
      <vt:lpstr>Hiding image areas: paintbrush</vt:lpstr>
      <vt:lpstr>PowerPoint as your canvas (1)</vt:lpstr>
      <vt:lpstr>PowerPoint as your canvas (2)</vt:lpstr>
      <vt:lpstr>PowerPoint as your canvas (3)</vt:lpstr>
      <vt:lpstr>PowerPoint/Paint.NET ”mash-up” result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image editing tutorial: WordPress, Paint.NET and PowerPoint</dc:title>
  <dc:creator>Jukka Niiranen</dc:creator>
  <cp:lastModifiedBy>Jukka Niiranen</cp:lastModifiedBy>
  <cp:revision>49</cp:revision>
  <dcterms:created xsi:type="dcterms:W3CDTF">2011-12-03T09:49:50Z</dcterms:created>
  <dcterms:modified xsi:type="dcterms:W3CDTF">2011-12-06T16:57:54Z</dcterms:modified>
</cp:coreProperties>
</file>

<file path=docProps/thumbnail.jpeg>
</file>